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5" r:id="rId3"/>
    <p:sldId id="257" r:id="rId4"/>
    <p:sldId id="260" r:id="rId5"/>
    <p:sldId id="262" r:id="rId6"/>
    <p:sldId id="266" r:id="rId7"/>
    <p:sldId id="264" r:id="rId8"/>
    <p:sldId id="263" r:id="rId9"/>
    <p:sldId id="267" r:id="rId10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7" d="100"/>
          <a:sy n="87" d="100"/>
        </p:scale>
        <p:origin x="66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D79DF-48B8-4D30-A4B3-9DEE3AB7CAF9}" type="datetimeFigureOut">
              <a:rPr lang="zh-TW" altLang="en-US" smtClean="0"/>
              <a:t>2014/9/23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03F22-84AE-421E-99A9-A2BB34153A5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898457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D79DF-48B8-4D30-A4B3-9DEE3AB7CAF9}" type="datetimeFigureOut">
              <a:rPr lang="zh-TW" altLang="en-US" smtClean="0"/>
              <a:t>2014/9/23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03F22-84AE-421E-99A9-A2BB34153A5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307229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D79DF-48B8-4D30-A4B3-9DEE3AB7CAF9}" type="datetimeFigureOut">
              <a:rPr lang="zh-TW" altLang="en-US" smtClean="0"/>
              <a:t>2014/9/23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03F22-84AE-421E-99A9-A2BB34153A5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725806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D79DF-48B8-4D30-A4B3-9DEE3AB7CAF9}" type="datetimeFigureOut">
              <a:rPr lang="zh-TW" altLang="en-US" smtClean="0"/>
              <a:t>2014/9/23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03F22-84AE-421E-99A9-A2BB34153A5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12244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D79DF-48B8-4D30-A4B3-9DEE3AB7CAF9}" type="datetimeFigureOut">
              <a:rPr lang="zh-TW" altLang="en-US" smtClean="0"/>
              <a:t>2014/9/23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03F22-84AE-421E-99A9-A2BB34153A5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619307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D79DF-48B8-4D30-A4B3-9DEE3AB7CAF9}" type="datetimeFigureOut">
              <a:rPr lang="zh-TW" altLang="en-US" smtClean="0"/>
              <a:t>2014/9/23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03F22-84AE-421E-99A9-A2BB34153A5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116743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D79DF-48B8-4D30-A4B3-9DEE3AB7CAF9}" type="datetimeFigureOut">
              <a:rPr lang="zh-TW" altLang="en-US" smtClean="0"/>
              <a:t>2014/9/23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03F22-84AE-421E-99A9-A2BB34153A5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348106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D79DF-48B8-4D30-A4B3-9DEE3AB7CAF9}" type="datetimeFigureOut">
              <a:rPr lang="zh-TW" altLang="en-US" smtClean="0"/>
              <a:t>2014/9/23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03F22-84AE-421E-99A9-A2BB34153A5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145362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D79DF-48B8-4D30-A4B3-9DEE3AB7CAF9}" type="datetimeFigureOut">
              <a:rPr lang="zh-TW" altLang="en-US" smtClean="0"/>
              <a:t>2014/9/23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03F22-84AE-421E-99A9-A2BB34153A5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414609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D79DF-48B8-4D30-A4B3-9DEE3AB7CAF9}" type="datetimeFigureOut">
              <a:rPr lang="zh-TW" altLang="en-US" smtClean="0"/>
              <a:t>2014/9/23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03F22-84AE-421E-99A9-A2BB34153A5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975559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D79DF-48B8-4D30-A4B3-9DEE3AB7CAF9}" type="datetimeFigureOut">
              <a:rPr lang="zh-TW" altLang="en-US" smtClean="0"/>
              <a:t>2014/9/23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03F22-84AE-421E-99A9-A2BB34153A5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591910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0D79DF-48B8-4D30-A4B3-9DEE3AB7CAF9}" type="datetimeFigureOut">
              <a:rPr lang="zh-TW" altLang="en-US" smtClean="0"/>
              <a:t>2014/9/23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103F22-84AE-421E-99A9-A2BB34153A5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301212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wargame.cs.nctu.edu.tw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TW" dirty="0" smtClean="0"/>
              <a:t>From CTF rookie to DEFCON participant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601118" y="4285084"/>
            <a:ext cx="9144000" cy="672507"/>
          </a:xfrm>
        </p:spPr>
        <p:txBody>
          <a:bodyPr/>
          <a:lstStyle/>
          <a:p>
            <a:r>
              <a:rPr lang="en-US" altLang="zh-TW" dirty="0" err="1" smtClean="0"/>
              <a:t>ddaa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18345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Who am </a:t>
            </a:r>
            <a:r>
              <a:rPr lang="en-US" altLang="zh-TW" dirty="0"/>
              <a:t>I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zh-TW" dirty="0" smtClean="0"/>
          </a:p>
          <a:p>
            <a:endParaRPr lang="en-US" altLang="zh-TW" dirty="0"/>
          </a:p>
          <a:p>
            <a:r>
              <a:rPr lang="en-US" altLang="zh-TW" dirty="0" err="1" smtClean="0"/>
              <a:t>ddaa</a:t>
            </a:r>
            <a:r>
              <a:rPr lang="en-US" altLang="zh-TW" dirty="0" smtClean="0"/>
              <a:t>, </a:t>
            </a:r>
            <a:r>
              <a:rPr lang="en-US" altLang="zh-TW" dirty="0" err="1" smtClean="0"/>
              <a:t>ddaa</a:t>
            </a:r>
            <a:r>
              <a:rPr lang="en-US" altLang="zh-TW" dirty="0" smtClean="0"/>
              <a:t>, 0xddaa</a:t>
            </a:r>
          </a:p>
          <a:p>
            <a:r>
              <a:rPr lang="en-US" altLang="zh-TW" dirty="0" smtClean="0"/>
              <a:t>Start to play CTF since last year</a:t>
            </a:r>
          </a:p>
          <a:p>
            <a:r>
              <a:rPr lang="en-US" altLang="zh-TW" dirty="0" smtClean="0"/>
              <a:t>One of the members in HITCON CTF team</a:t>
            </a:r>
          </a:p>
          <a:p>
            <a:endParaRPr lang="en-US" altLang="zh-TW" dirty="0" smtClean="0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9840" y="1825624"/>
            <a:ext cx="2919724" cy="28467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58909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Ability (before Mar 2013)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TW" dirty="0" smtClean="0"/>
              <a:t>Only C and java</a:t>
            </a:r>
          </a:p>
          <a:p>
            <a:pPr lvl="1"/>
            <a:r>
              <a:rPr lang="en-US" altLang="zh-TW" dirty="0" smtClean="0"/>
              <a:t>for homework</a:t>
            </a:r>
          </a:p>
          <a:p>
            <a:r>
              <a:rPr lang="en-US" altLang="zh-TW" dirty="0"/>
              <a:t>B</a:t>
            </a:r>
            <a:r>
              <a:rPr lang="en-US" altLang="zh-TW" dirty="0" smtClean="0"/>
              <a:t>asic knowledge in SA</a:t>
            </a:r>
          </a:p>
          <a:p>
            <a:pPr lvl="1"/>
            <a:r>
              <a:rPr lang="en-US" altLang="zh-TW" dirty="0" smtClean="0"/>
              <a:t>Use FreeBSD about two years</a:t>
            </a:r>
          </a:p>
          <a:p>
            <a:r>
              <a:rPr lang="en-US" altLang="zh-TW" dirty="0"/>
              <a:t>G</a:t>
            </a:r>
            <a:r>
              <a:rPr lang="en-US" altLang="zh-TW" dirty="0" smtClean="0"/>
              <a:t>ood grade in study</a:t>
            </a:r>
          </a:p>
          <a:p>
            <a:r>
              <a:rPr lang="en-US" altLang="zh-TW" dirty="0"/>
              <a:t>P</a:t>
            </a:r>
            <a:r>
              <a:rPr lang="en-US" altLang="zh-TW" dirty="0" smtClean="0"/>
              <a:t>articipated HITCON in 2011</a:t>
            </a:r>
          </a:p>
          <a:p>
            <a:pPr lvl="1"/>
            <a:r>
              <a:rPr lang="en-US" altLang="zh-TW" dirty="0"/>
              <a:t>O</a:t>
            </a:r>
            <a:r>
              <a:rPr lang="en-US" altLang="zh-TW" dirty="0" smtClean="0"/>
              <a:t>nly got 200 points…</a:t>
            </a:r>
            <a:endParaRPr lang="en-US" altLang="zh-TW" dirty="0"/>
          </a:p>
          <a:p>
            <a:pPr marL="0" indent="0">
              <a:buNone/>
            </a:pPr>
            <a:endParaRPr lang="en-US" altLang="zh-TW" dirty="0" smtClean="0"/>
          </a:p>
          <a:p>
            <a:r>
              <a:rPr lang="en-US" altLang="zh-TW" dirty="0" smtClean="0"/>
              <a:t>That’s all</a:t>
            </a:r>
          </a:p>
        </p:txBody>
      </p:sp>
      <p:pic>
        <p:nvPicPr>
          <p:cNvPr id="1026" name="Picture 2" descr="http://i0.kym-cdn.com/photos/images/original/000/205/872/Noob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68598" y="1825625"/>
            <a:ext cx="5085202" cy="40681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496440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Inchoation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Secure Programming spring 2012</a:t>
            </a:r>
          </a:p>
          <a:p>
            <a:pPr lvl="1"/>
            <a:r>
              <a:rPr lang="en-US" altLang="zh-TW" dirty="0" smtClean="0">
                <a:hlinkClick r:id="rId2"/>
              </a:rPr>
              <a:t>http://wargame.cs.nctu.edu.tw</a:t>
            </a:r>
            <a:endParaRPr lang="en-US" altLang="zh-TW" dirty="0" smtClean="0"/>
          </a:p>
          <a:p>
            <a:pPr lvl="1"/>
            <a:r>
              <a:rPr lang="en-US" altLang="zh-TW" dirty="0" err="1" smtClean="0"/>
              <a:t>Sooooooooooooo</a:t>
            </a:r>
            <a:r>
              <a:rPr lang="en-US" altLang="zh-TW" dirty="0" smtClean="0"/>
              <a:t> difficult (</a:t>
            </a:r>
            <a:r>
              <a:rPr lang="en-US" altLang="zh-TW" dirty="0"/>
              <a:t>but in </a:t>
            </a:r>
            <a:r>
              <a:rPr lang="en-US" altLang="zh-TW" dirty="0" smtClean="0"/>
              <a:t>fact, it’s </a:t>
            </a:r>
            <a:r>
              <a:rPr lang="en-US" altLang="zh-TW" dirty="0"/>
              <a:t>easy)</a:t>
            </a:r>
            <a:endParaRPr lang="en-US" altLang="zh-TW" dirty="0" smtClean="0"/>
          </a:p>
          <a:p>
            <a:pPr lvl="1"/>
            <a:r>
              <a:rPr lang="en-US" altLang="zh-TW" dirty="0" smtClean="0"/>
              <a:t>Spent about a week for homework 3 and 4</a:t>
            </a:r>
          </a:p>
          <a:p>
            <a:r>
              <a:rPr lang="en-US" altLang="zh-TW" dirty="0" smtClean="0"/>
              <a:t>HITCON 2013</a:t>
            </a:r>
          </a:p>
          <a:p>
            <a:pPr lvl="1"/>
            <a:r>
              <a:rPr lang="en-US" altLang="zh-TW" dirty="0" smtClean="0"/>
              <a:t>I didn’t solve any problem……</a:t>
            </a:r>
          </a:p>
          <a:p>
            <a:pPr lvl="1"/>
            <a:r>
              <a:rPr lang="en-US" altLang="zh-TW" dirty="0" smtClean="0"/>
              <a:t>But our team are champion!</a:t>
            </a:r>
          </a:p>
          <a:p>
            <a:r>
              <a:rPr lang="en-US" altLang="zh-TW" dirty="0" smtClean="0"/>
              <a:t>CSAW 2013</a:t>
            </a:r>
          </a:p>
          <a:p>
            <a:pPr lvl="1"/>
            <a:r>
              <a:rPr lang="en-US" altLang="zh-TW" dirty="0" smtClean="0"/>
              <a:t>My first CTF :p</a:t>
            </a:r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4385" y="745972"/>
            <a:ext cx="3832806" cy="51315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48558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Accumulation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altLang="zh-TW" dirty="0" smtClean="0"/>
              <a:t>Select a problem which you want to solve (or you can solve).</a:t>
            </a:r>
          </a:p>
          <a:p>
            <a:pPr lvl="1"/>
            <a:r>
              <a:rPr lang="en-US" altLang="zh-TW" dirty="0" smtClean="0"/>
              <a:t>If you have no idea for any problem, you should survey some information or background.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zh-TW" dirty="0" smtClean="0"/>
              <a:t>Think a method to solve the problem.</a:t>
            </a:r>
          </a:p>
          <a:p>
            <a:pPr lvl="1"/>
            <a:r>
              <a:rPr lang="en-US" altLang="zh-TW" dirty="0"/>
              <a:t>D</a:t>
            </a:r>
            <a:r>
              <a:rPr lang="en-US" altLang="zh-TW" dirty="0" smtClean="0"/>
              <a:t>iscuss with somebody, but don’t ask the solution directly.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zh-TW" dirty="0" smtClean="0"/>
              <a:t>If it’s work, congrats! :D</a:t>
            </a:r>
          </a:p>
          <a:p>
            <a:pPr lvl="1"/>
            <a:r>
              <a:rPr lang="en-US" altLang="zh-TW" dirty="0" smtClean="0"/>
              <a:t>Write down your solution after CTF and share to everyone.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zh-TW" dirty="0" smtClean="0"/>
              <a:t>Otherwise, try another method.</a:t>
            </a:r>
          </a:p>
          <a:p>
            <a:pPr lvl="1"/>
            <a:r>
              <a:rPr lang="en-US" altLang="zh-TW" dirty="0" smtClean="0"/>
              <a:t>It may take several hours, even days……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zh-TW" dirty="0" smtClean="0"/>
              <a:t>If you can’t solve the problem in the end, find the write up of the problem.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116367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Before solving </a:t>
            </a:r>
            <a:r>
              <a:rPr lang="en-US" altLang="zh-TW" dirty="0"/>
              <a:t>the problem…</a:t>
            </a:r>
            <a:endParaRPr lang="zh-TW" altLang="en-US" dirty="0"/>
          </a:p>
        </p:txBody>
      </p:sp>
      <p:pic>
        <p:nvPicPr>
          <p:cNvPr id="5" name="內容版面配置區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88025" y="2005070"/>
            <a:ext cx="10615950" cy="38411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48747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After solving the problem…</a:t>
            </a:r>
            <a:endParaRPr lang="zh-TW" altLang="en-US" dirty="0"/>
          </a:p>
        </p:txBody>
      </p:sp>
      <p:pic>
        <p:nvPicPr>
          <p:cNvPr id="5" name="內容版面配置區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28911" y="2115239"/>
            <a:ext cx="10334177" cy="37326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40340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What you need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sz="4400" dirty="0" smtClean="0"/>
              <a:t>interest</a:t>
            </a:r>
          </a:p>
          <a:p>
            <a:r>
              <a:rPr lang="en-US" altLang="zh-TW" sz="4400" dirty="0"/>
              <a:t>p</a:t>
            </a:r>
            <a:r>
              <a:rPr lang="en-US" altLang="zh-TW" sz="4400" dirty="0" smtClean="0"/>
              <a:t>atience</a:t>
            </a:r>
          </a:p>
          <a:p>
            <a:r>
              <a:rPr lang="en-US" altLang="zh-TW" sz="4400" dirty="0"/>
              <a:t>a</a:t>
            </a:r>
            <a:r>
              <a:rPr lang="en-US" altLang="zh-TW" sz="4400" dirty="0" smtClean="0"/>
              <a:t>n </a:t>
            </a:r>
            <a:r>
              <a:rPr lang="en-US" altLang="zh-TW" sz="4400" dirty="0"/>
              <a:t>appetite for </a:t>
            </a:r>
            <a:r>
              <a:rPr lang="en-US" altLang="zh-TW" sz="4400" dirty="0" smtClean="0"/>
              <a:t>knowledge</a:t>
            </a:r>
          </a:p>
          <a:p>
            <a:endParaRPr lang="en-US" altLang="zh-TW" dirty="0"/>
          </a:p>
          <a:p>
            <a:r>
              <a:rPr lang="en-US" altLang="zh-TW" dirty="0" smtClean="0"/>
              <a:t>programing, reverse, cryptography,</a:t>
            </a:r>
          </a:p>
          <a:p>
            <a:pPr marL="0" indent="0">
              <a:buNone/>
            </a:pPr>
            <a:r>
              <a:rPr lang="en-US" altLang="zh-TW" dirty="0" smtClean="0"/>
              <a:t>	algorithm, stenography, forensic</a:t>
            </a:r>
          </a:p>
          <a:p>
            <a:pPr marL="0" indent="0">
              <a:buNone/>
            </a:pPr>
            <a:r>
              <a:rPr lang="en-US" altLang="zh-TW" dirty="0"/>
              <a:t>	</a:t>
            </a:r>
            <a:r>
              <a:rPr lang="en-US" altLang="zh-TW" dirty="0" smtClean="0"/>
              <a:t>information security, … , etc.</a:t>
            </a:r>
            <a:endParaRPr lang="en-US" altLang="zh-TW" dirty="0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01083" y="1470350"/>
            <a:ext cx="4183223" cy="41975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79287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The most important……</a:t>
            </a:r>
            <a:endParaRPr lang="zh-TW" altLang="en-US" dirty="0"/>
          </a:p>
        </p:txBody>
      </p:sp>
      <p:pic>
        <p:nvPicPr>
          <p:cNvPr id="3074" name="Picture 2" descr="http://e.blog.xuite.net/e/f/0/f/14397248/blog_228015/txt/60352944/4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690688"/>
            <a:ext cx="4913382" cy="46727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文字方塊 2"/>
          <p:cNvSpPr txBox="1"/>
          <p:nvPr/>
        </p:nvSpPr>
        <p:spPr>
          <a:xfrm>
            <a:off x="6096000" y="2591301"/>
            <a:ext cx="6017116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6600" dirty="0" smtClean="0"/>
              <a:t>Never give up!!!</a:t>
            </a:r>
            <a:endParaRPr lang="zh-TW" altLang="en-US" sz="6600" dirty="0"/>
          </a:p>
        </p:txBody>
      </p:sp>
    </p:spTree>
    <p:extLst>
      <p:ext uri="{BB962C8B-B14F-4D97-AF65-F5344CB8AC3E}">
        <p14:creationId xmlns:p14="http://schemas.microsoft.com/office/powerpoint/2010/main" val="33422597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332</TotalTime>
  <Words>250</Words>
  <Application>Microsoft Office PowerPoint</Application>
  <PresentationFormat>寬螢幕</PresentationFormat>
  <Paragraphs>50</Paragraphs>
  <Slides>9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9</vt:i4>
      </vt:variant>
    </vt:vector>
  </HeadingPairs>
  <TitlesOfParts>
    <vt:vector size="14" baseType="lpstr">
      <vt:lpstr>新細明體</vt:lpstr>
      <vt:lpstr>Arial</vt:lpstr>
      <vt:lpstr>Calibri</vt:lpstr>
      <vt:lpstr>Calibri Light</vt:lpstr>
      <vt:lpstr>Office 佈景主題</vt:lpstr>
      <vt:lpstr>From CTF rookie to DEFCON participant</vt:lpstr>
      <vt:lpstr>Who am I</vt:lpstr>
      <vt:lpstr>Ability (before Mar 2013)</vt:lpstr>
      <vt:lpstr>Inchoation</vt:lpstr>
      <vt:lpstr>Accumulation</vt:lpstr>
      <vt:lpstr>Before solving the problem…</vt:lpstr>
      <vt:lpstr>After solving the problem…</vt:lpstr>
      <vt:lpstr>What you need</vt:lpstr>
      <vt:lpstr>The most important……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From CTF rookie to DEFCON participant</dc:title>
  <dc:creator>dada</dc:creator>
  <cp:lastModifiedBy>dada</cp:lastModifiedBy>
  <cp:revision>39</cp:revision>
  <dcterms:created xsi:type="dcterms:W3CDTF">2014-09-23T03:37:54Z</dcterms:created>
  <dcterms:modified xsi:type="dcterms:W3CDTF">2014-09-23T10:26:06Z</dcterms:modified>
</cp:coreProperties>
</file>