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0" r:id="rId5"/>
    <p:sldId id="262" r:id="rId6"/>
    <p:sldId id="266" r:id="rId7"/>
    <p:sldId id="264" r:id="rId8"/>
    <p:sldId id="263" r:id="rId9"/>
    <p:sldId id="267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84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72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258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2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93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167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81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53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146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55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19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D79DF-48B8-4D30-A4B3-9DEE3AB7CAF9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03F22-84AE-421E-99A9-A2BB34153A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12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argame.cs.nctu.edu.tw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From CTF rookie to DEFCON participant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1118" y="4285084"/>
            <a:ext cx="9144000" cy="672507"/>
          </a:xfrm>
        </p:spPr>
        <p:txBody>
          <a:bodyPr/>
          <a:lstStyle/>
          <a:p>
            <a:r>
              <a:rPr lang="en-US" altLang="zh-TW" dirty="0" err="1" smtClean="0"/>
              <a:t>ddaa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3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Who am </a:t>
            </a:r>
            <a:r>
              <a:rPr lang="en-US" altLang="zh-TW" dirty="0"/>
              <a:t>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err="1" smtClean="0"/>
              <a:t>ddaa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ddaa</a:t>
            </a:r>
            <a:r>
              <a:rPr lang="en-US" altLang="zh-TW" dirty="0" smtClean="0"/>
              <a:t>, 0xddaa</a:t>
            </a:r>
          </a:p>
          <a:p>
            <a:r>
              <a:rPr lang="en-US" altLang="zh-TW" dirty="0" smtClean="0"/>
              <a:t>Start to play CTF since last year</a:t>
            </a:r>
          </a:p>
          <a:p>
            <a:r>
              <a:rPr lang="en-US" altLang="zh-TW" dirty="0" smtClean="0"/>
              <a:t>One of the members in HITCON CTF team</a:t>
            </a:r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840" y="1825624"/>
            <a:ext cx="2919724" cy="284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89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Ability (before Mar 2013)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Only C and java</a:t>
            </a:r>
          </a:p>
          <a:p>
            <a:pPr lvl="1"/>
            <a:r>
              <a:rPr lang="en-US" altLang="zh-TW" dirty="0" smtClean="0"/>
              <a:t>for homework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asic knowledge in SA</a:t>
            </a:r>
          </a:p>
          <a:p>
            <a:pPr lvl="1"/>
            <a:r>
              <a:rPr lang="en-US" altLang="zh-TW" dirty="0" smtClean="0"/>
              <a:t>Use FreeBSD about two years</a:t>
            </a:r>
          </a:p>
          <a:p>
            <a:r>
              <a:rPr lang="en-US" altLang="zh-TW" dirty="0"/>
              <a:t>G</a:t>
            </a:r>
            <a:r>
              <a:rPr lang="en-US" altLang="zh-TW" dirty="0" smtClean="0"/>
              <a:t>ood grade in study</a:t>
            </a:r>
          </a:p>
          <a:p>
            <a:r>
              <a:rPr lang="en-US" altLang="zh-TW" dirty="0"/>
              <a:t>P</a:t>
            </a:r>
            <a:r>
              <a:rPr lang="en-US" altLang="zh-TW" dirty="0" smtClean="0"/>
              <a:t>articipated HITCON in 2011</a:t>
            </a:r>
          </a:p>
          <a:p>
            <a:pPr lvl="1"/>
            <a:r>
              <a:rPr lang="en-US" altLang="zh-TW" dirty="0"/>
              <a:t>O</a:t>
            </a:r>
            <a:r>
              <a:rPr lang="en-US" altLang="zh-TW" dirty="0" smtClean="0"/>
              <a:t>nly got 200 points…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That’s all</a:t>
            </a:r>
          </a:p>
        </p:txBody>
      </p:sp>
      <p:pic>
        <p:nvPicPr>
          <p:cNvPr id="1026" name="Picture 2" descr="http://i0.kym-cdn.com/photos/images/original/000/205/872/No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598" y="1825625"/>
            <a:ext cx="5085202" cy="406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64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Inchoation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Secure Programming spring 2012</a:t>
            </a:r>
          </a:p>
          <a:p>
            <a:pPr lvl="1"/>
            <a:r>
              <a:rPr lang="en-US" altLang="zh-TW" dirty="0" smtClean="0">
                <a:hlinkClick r:id="rId2"/>
              </a:rPr>
              <a:t>http://wargame.cs.nctu.edu.tw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Sooooooooooooo</a:t>
            </a:r>
            <a:r>
              <a:rPr lang="en-US" altLang="zh-TW" dirty="0" smtClean="0"/>
              <a:t> difficult (</a:t>
            </a:r>
            <a:r>
              <a:rPr lang="en-US" altLang="zh-TW" dirty="0"/>
              <a:t>but in </a:t>
            </a:r>
            <a:r>
              <a:rPr lang="en-US" altLang="zh-TW" dirty="0" smtClean="0"/>
              <a:t>fact, it’s </a:t>
            </a:r>
            <a:r>
              <a:rPr lang="en-US" altLang="zh-TW" dirty="0"/>
              <a:t>easy)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Spent about a week for homework 3 and 4</a:t>
            </a:r>
          </a:p>
          <a:p>
            <a:r>
              <a:rPr lang="en-US" altLang="zh-TW" dirty="0" smtClean="0"/>
              <a:t>HITCON 2013</a:t>
            </a:r>
          </a:p>
          <a:p>
            <a:pPr lvl="1"/>
            <a:r>
              <a:rPr lang="en-US" altLang="zh-TW" dirty="0" smtClean="0"/>
              <a:t>I didn’t solve any problem……</a:t>
            </a:r>
          </a:p>
          <a:p>
            <a:pPr lvl="1"/>
            <a:r>
              <a:rPr lang="en-US" altLang="zh-TW" dirty="0" smtClean="0"/>
              <a:t>But our team are champion!</a:t>
            </a:r>
          </a:p>
          <a:p>
            <a:r>
              <a:rPr lang="en-US" altLang="zh-TW" dirty="0" smtClean="0"/>
              <a:t>CSAW 2013</a:t>
            </a:r>
          </a:p>
          <a:p>
            <a:pPr lvl="1"/>
            <a:r>
              <a:rPr lang="en-US" altLang="zh-TW" dirty="0" smtClean="0"/>
              <a:t>My first CTF :p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385" y="745972"/>
            <a:ext cx="3832806" cy="513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5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Accumulation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Select a problem which you want to solve (or you can solve).</a:t>
            </a:r>
          </a:p>
          <a:p>
            <a:pPr lvl="1"/>
            <a:r>
              <a:rPr lang="en-US" altLang="zh-TW" dirty="0" smtClean="0"/>
              <a:t>If you have no idea for any problem, you should survey some information or background.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Think a method to solve the problem.</a:t>
            </a:r>
          </a:p>
          <a:p>
            <a:pPr lvl="1"/>
            <a:r>
              <a:rPr lang="en-US" altLang="zh-TW" dirty="0"/>
              <a:t>D</a:t>
            </a:r>
            <a:r>
              <a:rPr lang="en-US" altLang="zh-TW" dirty="0" smtClean="0"/>
              <a:t>iscuss with somebody, but don’t ask the solution directly.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If it’s work, congrats! :D</a:t>
            </a:r>
          </a:p>
          <a:p>
            <a:pPr lvl="1"/>
            <a:r>
              <a:rPr lang="en-US" altLang="zh-TW" dirty="0" smtClean="0"/>
              <a:t>Write down your solution after CTF and share to everyone.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Otherwise, try another method.</a:t>
            </a:r>
          </a:p>
          <a:p>
            <a:pPr lvl="1"/>
            <a:r>
              <a:rPr lang="en-US" altLang="zh-TW" dirty="0" smtClean="0"/>
              <a:t>It may take several hours, even days……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If you can’t solve the problem in the end, find the write up of the problem.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63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Before solving </a:t>
            </a:r>
            <a:r>
              <a:rPr lang="en-US" altLang="zh-TW" dirty="0"/>
              <a:t>the problem…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8025" y="2005070"/>
            <a:ext cx="10615950" cy="384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7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After solving the problem…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911" y="2115239"/>
            <a:ext cx="10334177" cy="373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34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you need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dirty="0" smtClean="0"/>
              <a:t>interest</a:t>
            </a:r>
          </a:p>
          <a:p>
            <a:r>
              <a:rPr lang="en-US" altLang="zh-TW" sz="4400" dirty="0"/>
              <a:t>p</a:t>
            </a:r>
            <a:r>
              <a:rPr lang="en-US" altLang="zh-TW" sz="4400" dirty="0" smtClean="0"/>
              <a:t>atience</a:t>
            </a:r>
          </a:p>
          <a:p>
            <a:r>
              <a:rPr lang="en-US" altLang="zh-TW" sz="4400" dirty="0"/>
              <a:t>a</a:t>
            </a:r>
            <a:r>
              <a:rPr lang="en-US" altLang="zh-TW" sz="4400" dirty="0" smtClean="0"/>
              <a:t>n </a:t>
            </a:r>
            <a:r>
              <a:rPr lang="en-US" altLang="zh-TW" sz="4400" dirty="0"/>
              <a:t>appetite for </a:t>
            </a:r>
            <a:r>
              <a:rPr lang="en-US" altLang="zh-TW" sz="4400" dirty="0" smtClean="0"/>
              <a:t>knowledge</a:t>
            </a:r>
          </a:p>
          <a:p>
            <a:endParaRPr lang="en-US" altLang="zh-TW" dirty="0"/>
          </a:p>
          <a:p>
            <a:r>
              <a:rPr lang="en-US" altLang="zh-TW" dirty="0" smtClean="0"/>
              <a:t>programing, reverse, cryptography,</a:t>
            </a:r>
          </a:p>
          <a:p>
            <a:pPr marL="0" indent="0">
              <a:buNone/>
            </a:pPr>
            <a:r>
              <a:rPr lang="en-US" altLang="zh-TW" dirty="0" smtClean="0"/>
              <a:t>	algorithm, stenography, forensic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information security, … , etc.</a:t>
            </a:r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083" y="1470350"/>
            <a:ext cx="4183223" cy="419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28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most important……</a:t>
            </a:r>
            <a:endParaRPr lang="zh-TW" altLang="en-US" dirty="0"/>
          </a:p>
        </p:txBody>
      </p:sp>
      <p:pic>
        <p:nvPicPr>
          <p:cNvPr id="3074" name="Picture 2" descr="http://e.blog.xuite.net/e/f/0/f/14397248/blog_228015/txt/60352944/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4913382" cy="467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6096000" y="2591301"/>
            <a:ext cx="60171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/>
              <a:t>Never give up!!!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34225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250</Words>
  <Application>Microsoft Office PowerPoint</Application>
  <PresentationFormat>寬螢幕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Office 佈景主題</vt:lpstr>
      <vt:lpstr>From CTF rookie to DEFCON participant</vt:lpstr>
      <vt:lpstr>Who am I</vt:lpstr>
      <vt:lpstr>Ability (before Mar 2013)</vt:lpstr>
      <vt:lpstr>Inchoation</vt:lpstr>
      <vt:lpstr>Accumulation</vt:lpstr>
      <vt:lpstr>Before solving the problem…</vt:lpstr>
      <vt:lpstr>After solving the problem…</vt:lpstr>
      <vt:lpstr>What you need</vt:lpstr>
      <vt:lpstr>The most important……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CTF rookie to DEFCON participant</dc:title>
  <dc:creator>dada</dc:creator>
  <cp:lastModifiedBy>dada</cp:lastModifiedBy>
  <cp:revision>39</cp:revision>
  <dcterms:created xsi:type="dcterms:W3CDTF">2014-09-23T03:37:54Z</dcterms:created>
  <dcterms:modified xsi:type="dcterms:W3CDTF">2014-09-23T10:26:06Z</dcterms:modified>
</cp:coreProperties>
</file>