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5" r:id="rId6"/>
    <p:sldId id="264" r:id="rId7"/>
    <p:sldId id="278" r:id="rId8"/>
    <p:sldId id="279" r:id="rId9"/>
    <p:sldId id="266" r:id="rId10"/>
    <p:sldId id="261" r:id="rId11"/>
    <p:sldId id="267" r:id="rId12"/>
    <p:sldId id="270" r:id="rId13"/>
    <p:sldId id="268" r:id="rId14"/>
    <p:sldId id="269" r:id="rId15"/>
    <p:sldId id="271" r:id="rId16"/>
    <p:sldId id="272" r:id="rId17"/>
    <p:sldId id="280" r:id="rId18"/>
    <p:sldId id="260" r:id="rId19"/>
    <p:sldId id="281" r:id="rId20"/>
    <p:sldId id="262" r:id="rId21"/>
    <p:sldId id="273" r:id="rId22"/>
    <p:sldId id="274" r:id="rId23"/>
    <p:sldId id="275" r:id="rId24"/>
    <p:sldId id="277" r:id="rId25"/>
    <p:sldId id="276" r:id="rId2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1" autoAdjust="0"/>
    <p:restoredTop sz="94660"/>
  </p:normalViewPr>
  <p:slideViewPr>
    <p:cSldViewPr snapToGrid="0">
      <p:cViewPr varScale="1">
        <p:scale>
          <a:sx n="87" d="100"/>
          <a:sy n="87" d="100"/>
        </p:scale>
        <p:origin x="5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C7C8-A3E4-41A2-83D4-BA49D4799A32}" type="datetimeFigureOut">
              <a:rPr lang="zh-TW" altLang="en-US" smtClean="0"/>
              <a:t>2014/9/30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87FC-E3D3-4E90-B904-1936B75BE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778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C7C8-A3E4-41A2-83D4-BA49D4799A32}" type="datetimeFigureOut">
              <a:rPr lang="zh-TW" altLang="en-US" smtClean="0"/>
              <a:t>2014/9/30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87FC-E3D3-4E90-B904-1936B75BE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4557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C7C8-A3E4-41A2-83D4-BA49D4799A32}" type="datetimeFigureOut">
              <a:rPr lang="zh-TW" altLang="en-US" smtClean="0"/>
              <a:t>2014/9/30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87FC-E3D3-4E90-B904-1936B75BE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495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C7C8-A3E4-41A2-83D4-BA49D4799A32}" type="datetimeFigureOut">
              <a:rPr lang="zh-TW" altLang="en-US" smtClean="0"/>
              <a:t>2014/9/30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87FC-E3D3-4E90-B904-1936B75BE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007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C7C8-A3E4-41A2-83D4-BA49D4799A32}" type="datetimeFigureOut">
              <a:rPr lang="zh-TW" altLang="en-US" smtClean="0"/>
              <a:t>2014/9/30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87FC-E3D3-4E90-B904-1936B75BE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7031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C7C8-A3E4-41A2-83D4-BA49D4799A32}" type="datetimeFigureOut">
              <a:rPr lang="zh-TW" altLang="en-US" smtClean="0"/>
              <a:t>2014/9/30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87FC-E3D3-4E90-B904-1936B75BE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0177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C7C8-A3E4-41A2-83D4-BA49D4799A32}" type="datetimeFigureOut">
              <a:rPr lang="zh-TW" altLang="en-US" smtClean="0"/>
              <a:t>2014/9/30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87FC-E3D3-4E90-B904-1936B75BE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3817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C7C8-A3E4-41A2-83D4-BA49D4799A32}" type="datetimeFigureOut">
              <a:rPr lang="zh-TW" altLang="en-US" smtClean="0"/>
              <a:t>2014/9/30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87FC-E3D3-4E90-B904-1936B75BE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7971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C7C8-A3E4-41A2-83D4-BA49D4799A32}" type="datetimeFigureOut">
              <a:rPr lang="zh-TW" altLang="en-US" smtClean="0"/>
              <a:t>2014/9/30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87FC-E3D3-4E90-B904-1936B75BE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489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C7C8-A3E4-41A2-83D4-BA49D4799A32}" type="datetimeFigureOut">
              <a:rPr lang="zh-TW" altLang="en-US" smtClean="0"/>
              <a:t>2014/9/30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87FC-E3D3-4E90-B904-1936B75BE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932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C7C8-A3E4-41A2-83D4-BA49D4799A32}" type="datetimeFigureOut">
              <a:rPr lang="zh-TW" altLang="en-US" smtClean="0"/>
              <a:t>2014/9/30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87FC-E3D3-4E90-B904-1936B75BE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4241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8C7C8-A3E4-41A2-83D4-BA49D4799A32}" type="datetimeFigureOut">
              <a:rPr lang="zh-TW" altLang="en-US" smtClean="0"/>
              <a:t>2014/9/30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A87FC-E3D3-4E90-B904-1936B75BE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836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hellogcc/100-gdb-tips/tree/master/src" TargetMode="External"/><Relationship Id="rId2" Type="http://schemas.openxmlformats.org/officeDocument/2006/relationships/hyperlink" Target="http://repo.hackerzvoice.net/depot_ouah/linux-anti-debugging.tx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.fsu.edu/~redwood/OffensiveComputerSecurity/reversing/FSU_Reversing.pdf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Dynamic Analysis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err="1" smtClean="0"/>
              <a:t>ddaa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5223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Debugger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Windows</a:t>
            </a:r>
          </a:p>
          <a:p>
            <a:pPr lvl="1"/>
            <a:r>
              <a:rPr lang="en-US" altLang="zh-TW" dirty="0" err="1"/>
              <a:t>w</a:t>
            </a:r>
            <a:r>
              <a:rPr lang="en-US" altLang="zh-TW" dirty="0" err="1" smtClean="0"/>
              <a:t>indbg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ollydbg</a:t>
            </a:r>
            <a:r>
              <a:rPr lang="en-US" altLang="zh-TW" dirty="0" smtClean="0"/>
              <a:t>, immunity debugger, </a:t>
            </a:r>
            <a:r>
              <a:rPr lang="en-US" altLang="zh-TW" dirty="0" err="1" smtClean="0"/>
              <a:t>ida</a:t>
            </a:r>
            <a:r>
              <a:rPr lang="en-US" altLang="zh-TW" dirty="0" smtClean="0"/>
              <a:t> pro, …</a:t>
            </a:r>
          </a:p>
          <a:p>
            <a:pPr lvl="1"/>
            <a:r>
              <a:rPr lang="en-US" altLang="zh-TW" dirty="0" smtClean="0"/>
              <a:t>Usage is almost the same, expect </a:t>
            </a:r>
            <a:r>
              <a:rPr lang="en-US" altLang="zh-TW" dirty="0" err="1" smtClean="0"/>
              <a:t>windbg</a:t>
            </a:r>
            <a:r>
              <a:rPr lang="en-US" altLang="zh-TW" dirty="0"/>
              <a:t>.</a:t>
            </a:r>
            <a:endParaRPr lang="en-US" altLang="zh-TW" dirty="0" smtClean="0"/>
          </a:p>
          <a:p>
            <a:r>
              <a:rPr lang="en-US" altLang="zh-TW" dirty="0" smtClean="0"/>
              <a:t>Linux</a:t>
            </a:r>
          </a:p>
          <a:p>
            <a:pPr lvl="1"/>
            <a:r>
              <a:rPr lang="en-US" altLang="zh-TW" dirty="0" err="1"/>
              <a:t>g</a:t>
            </a:r>
            <a:r>
              <a:rPr lang="en-US" altLang="zh-TW" dirty="0" err="1" smtClean="0"/>
              <a:t>db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gdbtui</a:t>
            </a:r>
            <a:endParaRPr lang="en-US" altLang="zh-TW" dirty="0" smtClean="0"/>
          </a:p>
          <a:p>
            <a:pPr lvl="1"/>
            <a:r>
              <a:rPr lang="en-US" altLang="zh-TW" dirty="0" err="1"/>
              <a:t>k</a:t>
            </a:r>
            <a:r>
              <a:rPr lang="en-US" altLang="zh-TW" dirty="0" err="1" smtClean="0"/>
              <a:t>gdb</a:t>
            </a:r>
            <a:endParaRPr lang="en-US" altLang="zh-TW" dirty="0"/>
          </a:p>
          <a:p>
            <a:r>
              <a:rPr lang="en-US" altLang="zh-TW" dirty="0" smtClean="0"/>
              <a:t>We’ll focus on </a:t>
            </a:r>
            <a:r>
              <a:rPr lang="en-US" altLang="zh-TW" b="1" dirty="0" err="1" smtClean="0"/>
              <a:t>gdb</a:t>
            </a:r>
            <a:r>
              <a:rPr lang="en-US" altLang="zh-TW" dirty="0" smtClean="0"/>
              <a:t> in class</a:t>
            </a:r>
          </a:p>
          <a:p>
            <a:pPr lvl="1"/>
            <a:r>
              <a:rPr lang="en-US" altLang="zh-TW" dirty="0" smtClean="0"/>
              <a:t>but you should learn how to use one of windows debugger at least.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1473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Debugger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Set breakpoints</a:t>
            </a:r>
          </a:p>
          <a:p>
            <a:pPr lvl="1"/>
            <a:r>
              <a:rPr kumimoji="1" lang="en-US" altLang="zh-TW" dirty="0" smtClean="0"/>
              <a:t>Once breakpoint is set to certain address, program will stop executing and send signal to debugger</a:t>
            </a:r>
            <a:endParaRPr lang="en-US" altLang="zh-TW" dirty="0" smtClean="0"/>
          </a:p>
          <a:p>
            <a:r>
              <a:rPr lang="en-US" altLang="zh-TW" dirty="0" smtClean="0"/>
              <a:t>Control process</a:t>
            </a:r>
          </a:p>
          <a:p>
            <a:pPr lvl="1"/>
            <a:r>
              <a:rPr lang="en-US" altLang="zh-TW" dirty="0" smtClean="0"/>
              <a:t>Until arriving the instructions we interested</a:t>
            </a:r>
          </a:p>
          <a:p>
            <a:r>
              <a:rPr lang="en-US" altLang="zh-TW" dirty="0" smtClean="0"/>
              <a:t>Dump memory</a:t>
            </a:r>
            <a:r>
              <a:rPr lang="zh-TW" altLang="en-US" dirty="0" smtClean="0"/>
              <a:t> </a:t>
            </a:r>
            <a:r>
              <a:rPr lang="en-US" altLang="zh-TW" dirty="0" smtClean="0"/>
              <a:t>or information</a:t>
            </a:r>
          </a:p>
          <a:p>
            <a:pPr lvl="1"/>
            <a:r>
              <a:rPr lang="en-US" altLang="zh-TW" dirty="0"/>
              <a:t>r</a:t>
            </a:r>
            <a:r>
              <a:rPr lang="en-US" altLang="zh-TW" dirty="0" smtClean="0"/>
              <a:t>egisters, stack, heap, or anything in memory map.</a:t>
            </a:r>
          </a:p>
          <a:p>
            <a:r>
              <a:rPr lang="en-US" altLang="zh-TW" dirty="0" smtClean="0"/>
              <a:t>Modify something, such as register, memory content.</a:t>
            </a:r>
          </a:p>
          <a:p>
            <a:pPr lvl="1"/>
            <a:r>
              <a:rPr lang="en-US" altLang="zh-TW" dirty="0"/>
              <a:t>I</a:t>
            </a:r>
            <a:r>
              <a:rPr lang="en-US" altLang="zh-TW" dirty="0" smtClean="0"/>
              <a:t>t may also change the control flow.</a:t>
            </a:r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571730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g</a:t>
            </a:r>
            <a:r>
              <a:rPr lang="en-US" altLang="zh-TW" dirty="0" err="1" smtClean="0"/>
              <a:t>db</a:t>
            </a:r>
            <a:r>
              <a:rPr lang="en-US" altLang="zh-TW" dirty="0" smtClean="0"/>
              <a:t> - set breakpoints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break [location] [condition]</a:t>
            </a:r>
          </a:p>
          <a:p>
            <a:pPr lvl="1"/>
            <a:r>
              <a:rPr lang="en-US" altLang="zh-TW" dirty="0" smtClean="0"/>
              <a:t>Set breakpoint at specified line or function.</a:t>
            </a:r>
          </a:p>
          <a:p>
            <a:pPr lvl="1"/>
            <a:r>
              <a:rPr lang="en-US" altLang="zh-TW" dirty="0"/>
              <a:t>b</a:t>
            </a:r>
            <a:r>
              <a:rPr lang="en-US" altLang="zh-TW" dirty="0" smtClean="0"/>
              <a:t>reak *0x08045566 if $</a:t>
            </a:r>
            <a:r>
              <a:rPr lang="en-US" altLang="zh-TW" dirty="0" err="1" smtClean="0"/>
              <a:t>eax</a:t>
            </a:r>
            <a:r>
              <a:rPr lang="en-US" altLang="zh-TW" dirty="0"/>
              <a:t> </a:t>
            </a:r>
            <a:r>
              <a:rPr lang="en-US" altLang="zh-TW" dirty="0" smtClean="0"/>
              <a:t>= 5566</a:t>
            </a:r>
          </a:p>
          <a:p>
            <a:r>
              <a:rPr lang="en-US" altLang="zh-TW" dirty="0" smtClean="0"/>
              <a:t>watch </a:t>
            </a:r>
            <a:r>
              <a:rPr lang="en-US" altLang="zh-TW" dirty="0"/>
              <a:t>[</a:t>
            </a:r>
            <a:r>
              <a:rPr lang="en-US" altLang="zh-TW" dirty="0" smtClean="0"/>
              <a:t>memory address] [condition]</a:t>
            </a:r>
          </a:p>
          <a:p>
            <a:pPr lvl="1"/>
            <a:r>
              <a:rPr lang="en-US" altLang="zh-TW" dirty="0" smtClean="0"/>
              <a:t>A </a:t>
            </a:r>
            <a:r>
              <a:rPr lang="en-US" altLang="zh-TW" dirty="0" err="1" smtClean="0"/>
              <a:t>watchpoint</a:t>
            </a:r>
            <a:r>
              <a:rPr lang="en-US" altLang="zh-TW" dirty="0" smtClean="0"/>
              <a:t> stops execution of your program whenever the value of an expression changes.</a:t>
            </a:r>
          </a:p>
          <a:p>
            <a:r>
              <a:rPr lang="en-US" altLang="zh-TW" dirty="0"/>
              <a:t>e</a:t>
            </a:r>
            <a:r>
              <a:rPr lang="en-US" altLang="zh-TW" dirty="0" smtClean="0"/>
              <a:t>nable | disable</a:t>
            </a:r>
            <a:endParaRPr lang="en-US" altLang="zh-TW" dirty="0"/>
          </a:p>
          <a:p>
            <a:pPr lvl="1"/>
            <a:r>
              <a:rPr lang="en-US" altLang="zh-TW" dirty="0" smtClean="0"/>
              <a:t>enable/disable breakpoint</a:t>
            </a:r>
          </a:p>
          <a:p>
            <a:r>
              <a:rPr lang="en-US" altLang="zh-TW" dirty="0" smtClean="0"/>
              <a:t>delete number</a:t>
            </a:r>
          </a:p>
          <a:p>
            <a:pPr lvl="1"/>
            <a:r>
              <a:rPr lang="en-US" altLang="zh-TW" dirty="0" smtClean="0"/>
              <a:t>delete # breakpoint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2263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g</a:t>
            </a:r>
            <a:r>
              <a:rPr lang="en-US" altLang="zh-TW" dirty="0" err="1" smtClean="0"/>
              <a:t>db</a:t>
            </a:r>
            <a:r>
              <a:rPr lang="en-US" altLang="zh-TW" dirty="0" smtClean="0"/>
              <a:t> - control process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run</a:t>
            </a:r>
          </a:p>
          <a:p>
            <a:pPr lvl="1"/>
            <a:r>
              <a:rPr lang="en-US" altLang="zh-TW" dirty="0" smtClean="0"/>
              <a:t>Start debugged program.</a:t>
            </a:r>
          </a:p>
          <a:p>
            <a:r>
              <a:rPr lang="en-US" altLang="zh-TW" dirty="0" smtClean="0"/>
              <a:t>continue</a:t>
            </a:r>
          </a:p>
          <a:p>
            <a:pPr lvl="1"/>
            <a:r>
              <a:rPr lang="en-US" altLang="zh-TW" dirty="0" smtClean="0"/>
              <a:t>Continue program being debugged, after signal or breakpoint.</a:t>
            </a:r>
          </a:p>
          <a:p>
            <a:r>
              <a:rPr lang="en-US" altLang="zh-TW" dirty="0" err="1" smtClean="0"/>
              <a:t>nexti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Next instruction.</a:t>
            </a:r>
          </a:p>
          <a:p>
            <a:r>
              <a:rPr lang="en-US" altLang="zh-TW" dirty="0" err="1"/>
              <a:t>s</a:t>
            </a:r>
            <a:r>
              <a:rPr lang="en-US" altLang="zh-TW" dirty="0" err="1" smtClean="0"/>
              <a:t>tepi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Next instruction, but step into the function.</a:t>
            </a:r>
          </a:p>
          <a:p>
            <a:r>
              <a:rPr lang="en-US" altLang="zh-TW" dirty="0"/>
              <a:t>f</a:t>
            </a:r>
            <a:r>
              <a:rPr lang="en-US" altLang="zh-TW" dirty="0" smtClean="0"/>
              <a:t>inish</a:t>
            </a:r>
          </a:p>
          <a:p>
            <a:pPr lvl="1"/>
            <a:r>
              <a:rPr kumimoji="1" lang="en-US" altLang="zh-TW" dirty="0" smtClean="0"/>
              <a:t>run until return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865526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g</a:t>
            </a:r>
            <a:r>
              <a:rPr lang="en-US" altLang="zh-TW" dirty="0" err="1" smtClean="0"/>
              <a:t>db</a:t>
            </a:r>
            <a:r>
              <a:rPr lang="en-US" altLang="zh-TW" dirty="0" smtClean="0"/>
              <a:t> </a:t>
            </a:r>
            <a:r>
              <a:rPr lang="en-US" altLang="zh-TW" dirty="0"/>
              <a:t>-</a:t>
            </a:r>
            <a:r>
              <a:rPr lang="en-US" altLang="zh-TW" dirty="0" smtClean="0"/>
              <a:t> Dump memory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x/</a:t>
            </a:r>
            <a:r>
              <a:rPr lang="en-US" altLang="zh-TW" dirty="0" err="1" smtClean="0"/>
              <a:t>fmt</a:t>
            </a:r>
            <a:r>
              <a:rPr lang="en-US" altLang="zh-TW" dirty="0" smtClean="0"/>
              <a:t> [address]</a:t>
            </a:r>
          </a:p>
          <a:p>
            <a:pPr lvl="1"/>
            <a:r>
              <a:rPr lang="en-US" altLang="zh-TW" dirty="0" smtClean="0"/>
              <a:t>Examine memory</a:t>
            </a:r>
          </a:p>
          <a:p>
            <a:pPr lvl="1"/>
            <a:r>
              <a:rPr lang="en-US" altLang="zh-TW" dirty="0" err="1" smtClean="0"/>
              <a:t>fmt</a:t>
            </a:r>
            <a:r>
              <a:rPr lang="en-US" altLang="zh-TW" dirty="0"/>
              <a:t> </a:t>
            </a:r>
            <a:r>
              <a:rPr lang="en-US" altLang="zh-TW" dirty="0" smtClean="0"/>
              <a:t>= repeat count + format letter + size letter</a:t>
            </a:r>
          </a:p>
          <a:p>
            <a:pPr lvl="1"/>
            <a:r>
              <a:rPr lang="en-US" altLang="zh-TW" dirty="0" smtClean="0"/>
              <a:t>x/10xw 0xffff5566</a:t>
            </a:r>
          </a:p>
          <a:p>
            <a:r>
              <a:rPr lang="en-US" altLang="zh-TW" dirty="0" smtClean="0"/>
              <a:t>print [address]</a:t>
            </a:r>
          </a:p>
          <a:p>
            <a:pPr lvl="1"/>
            <a:r>
              <a:rPr lang="en-US" altLang="zh-TW" dirty="0" smtClean="0"/>
              <a:t>Print value of expression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900" y="4872165"/>
            <a:ext cx="11626199" cy="118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791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gdb</a:t>
            </a:r>
            <a:r>
              <a:rPr lang="en-US" altLang="zh-TW" dirty="0" smtClean="0"/>
              <a:t> - modify something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</a:t>
            </a:r>
            <a:r>
              <a:rPr lang="en-US" altLang="zh-TW" dirty="0" smtClean="0"/>
              <a:t>et [address]=[value]</a:t>
            </a:r>
          </a:p>
          <a:p>
            <a:pPr lvl="1"/>
            <a:r>
              <a:rPr lang="en-US" altLang="zh-TW" dirty="0" smtClean="0"/>
              <a:t>Evaluate expression EXP and assign result to variable VAR, using assignment syntax appropriate for the current language</a:t>
            </a:r>
          </a:p>
          <a:p>
            <a:pPr lvl="1"/>
            <a:r>
              <a:rPr lang="en-US" altLang="zh-TW" dirty="0" smtClean="0"/>
              <a:t>set $</a:t>
            </a:r>
            <a:r>
              <a:rPr lang="en-US" altLang="zh-TW" dirty="0" err="1" smtClean="0"/>
              <a:t>eax</a:t>
            </a:r>
            <a:r>
              <a:rPr lang="en-US" altLang="zh-TW" dirty="0" smtClean="0"/>
              <a:t>=5566</a:t>
            </a:r>
          </a:p>
          <a:p>
            <a:pPr lvl="1"/>
            <a:r>
              <a:rPr lang="en-US" altLang="zh-TW" dirty="0"/>
              <a:t>s</a:t>
            </a:r>
            <a:r>
              <a:rPr lang="en-US" altLang="zh-TW" dirty="0" smtClean="0"/>
              <a:t>et *0xffff5566 = 5566</a:t>
            </a:r>
          </a:p>
          <a:p>
            <a:r>
              <a:rPr lang="en-US" altLang="zh-TW" dirty="0" smtClean="0"/>
              <a:t>set can be used to configure some </a:t>
            </a:r>
            <a:r>
              <a:rPr lang="en-US" altLang="zh-TW" dirty="0" err="1" smtClean="0"/>
              <a:t>gdb</a:t>
            </a:r>
            <a:r>
              <a:rPr lang="en-US" altLang="zh-TW" dirty="0" smtClean="0"/>
              <a:t> options.</a:t>
            </a:r>
          </a:p>
          <a:p>
            <a:pPr lvl="1"/>
            <a:r>
              <a:rPr lang="en-US" altLang="zh-TW" dirty="0"/>
              <a:t>s</a:t>
            </a:r>
            <a:r>
              <a:rPr lang="en-US" altLang="zh-TW" dirty="0" smtClean="0"/>
              <a:t>et follow-fork-mode </a:t>
            </a:r>
            <a:r>
              <a:rPr lang="en-US" altLang="zh-TW" dirty="0" err="1" smtClean="0"/>
              <a:t>parent|child</a:t>
            </a:r>
            <a:endParaRPr lang="en-US" altLang="zh-TW" dirty="0" smtClean="0"/>
          </a:p>
          <a:p>
            <a:pPr lvl="1"/>
            <a:r>
              <a:rPr lang="en-US" altLang="zh-TW" dirty="0"/>
              <a:t>s</a:t>
            </a:r>
            <a:r>
              <a:rPr lang="en-US" altLang="zh-TW" dirty="0" smtClean="0"/>
              <a:t>et disassembly-flavor </a:t>
            </a:r>
            <a:r>
              <a:rPr lang="en-US" altLang="zh-TW" dirty="0" err="1" smtClean="0"/>
              <a:t>att|intel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05593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gdb</a:t>
            </a:r>
            <a:r>
              <a:rPr lang="en-US" altLang="zh-TW" dirty="0" smtClean="0"/>
              <a:t> - information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</a:t>
            </a:r>
            <a:r>
              <a:rPr lang="en-US" altLang="zh-TW" dirty="0" smtClean="0"/>
              <a:t>nfo registers – register information</a:t>
            </a:r>
          </a:p>
          <a:p>
            <a:r>
              <a:rPr lang="en-US" altLang="zh-TW" dirty="0"/>
              <a:t>i</a:t>
            </a:r>
            <a:r>
              <a:rPr lang="en-US" altLang="zh-TW" dirty="0" smtClean="0"/>
              <a:t>nfo stack – call flow</a:t>
            </a:r>
          </a:p>
          <a:p>
            <a:r>
              <a:rPr lang="en-US" altLang="zh-TW" dirty="0"/>
              <a:t>i</a:t>
            </a:r>
            <a:r>
              <a:rPr lang="en-US" altLang="zh-TW" dirty="0" smtClean="0"/>
              <a:t>nfo breakpoint – breakpoint information</a:t>
            </a:r>
          </a:p>
          <a:p>
            <a:r>
              <a:rPr lang="en-US" altLang="zh-TW" dirty="0"/>
              <a:t>i</a:t>
            </a:r>
            <a:r>
              <a:rPr lang="en-US" altLang="zh-TW" dirty="0" smtClean="0"/>
              <a:t>nfo 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/local – display variable (with debug info)</a:t>
            </a:r>
          </a:p>
          <a:p>
            <a:r>
              <a:rPr lang="en-US" altLang="zh-TW" dirty="0"/>
              <a:t>i</a:t>
            </a:r>
            <a:r>
              <a:rPr lang="en-US" altLang="zh-TW" dirty="0" smtClean="0"/>
              <a:t>nfo </a:t>
            </a:r>
            <a:r>
              <a:rPr lang="en-US" altLang="zh-TW" dirty="0" err="1" smtClean="0"/>
              <a:t>proc</a:t>
            </a:r>
            <a:r>
              <a:rPr lang="en-US" altLang="zh-TW" dirty="0" smtClean="0"/>
              <a:t> map – display memory region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413" y="4395730"/>
            <a:ext cx="9015174" cy="219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568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g</a:t>
            </a:r>
            <a:r>
              <a:rPr lang="en-US" altLang="zh-TW" dirty="0" err="1" smtClean="0"/>
              <a:t>db</a:t>
            </a:r>
            <a:r>
              <a:rPr lang="en-US" altLang="zh-TW" dirty="0" smtClean="0"/>
              <a:t> - others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attach [</a:t>
            </a:r>
            <a:r>
              <a:rPr lang="en-US" altLang="zh-TW" dirty="0" err="1" smtClean="0"/>
              <a:t>pid</a:t>
            </a:r>
            <a:r>
              <a:rPr lang="en-US" altLang="zh-TW" dirty="0" smtClean="0"/>
              <a:t>]</a:t>
            </a:r>
          </a:p>
          <a:p>
            <a:pPr lvl="1"/>
            <a:r>
              <a:rPr lang="en-US" altLang="zh-TW" dirty="0"/>
              <a:t>Attach to a process or file outside of GDB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disassemble [address]</a:t>
            </a:r>
          </a:p>
          <a:p>
            <a:pPr lvl="1"/>
            <a:r>
              <a:rPr lang="en-US" altLang="zh-TW" dirty="0"/>
              <a:t>Disassemble a specified section of memory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l</a:t>
            </a:r>
            <a:r>
              <a:rPr lang="en-US" altLang="zh-TW" dirty="0" smtClean="0"/>
              <a:t>ist</a:t>
            </a:r>
          </a:p>
          <a:p>
            <a:pPr lvl="1"/>
            <a:r>
              <a:rPr lang="en-US" altLang="zh-TW" dirty="0"/>
              <a:t>List specified function or line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display</a:t>
            </a:r>
          </a:p>
          <a:p>
            <a:pPr lvl="1"/>
            <a:r>
              <a:rPr lang="en-US" altLang="zh-TW" dirty="0"/>
              <a:t>Print value of expression EXP each time the program stops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/>
              <a:t>d</a:t>
            </a:r>
            <a:r>
              <a:rPr lang="en-US" altLang="zh-TW" dirty="0" smtClean="0"/>
              <a:t>isplay/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$pc</a:t>
            </a:r>
            <a:endParaRPr lang="en-US" altLang="zh-TW" dirty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907132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Demo hw0 - magic</a:t>
            </a:r>
            <a:endParaRPr lang="zh-TW" altLang="en-US" dirty="0"/>
          </a:p>
        </p:txBody>
      </p:sp>
      <p:pic>
        <p:nvPicPr>
          <p:cNvPr id="3080" name="Picture 8" descr="http://imageserver.moviepilot.com/-d10d3f64-6786-410d-9ea5-da8e79cb6ced.jpeg?width=1920&amp;height=108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426" y="1690688"/>
            <a:ext cx="8435147" cy="4744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33866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9138" y="419297"/>
            <a:ext cx="7906323" cy="577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329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 is it?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Dynamic program analysis is the analysis of computer software that is performed by executing programs on a real or virtual processor. </a:t>
            </a:r>
          </a:p>
          <a:p>
            <a:r>
              <a:rPr lang="en-US" altLang="zh-TW" dirty="0" smtClean="0"/>
              <a:t>……</a:t>
            </a:r>
          </a:p>
          <a:p>
            <a:r>
              <a:rPr lang="en-US" altLang="zh-TW" dirty="0" smtClean="0"/>
              <a:t>Examine</a:t>
            </a:r>
          </a:p>
          <a:p>
            <a:pPr lvl="1"/>
            <a:r>
              <a:rPr lang="en-US" altLang="zh-TW" dirty="0" smtClean="0"/>
              <a:t>the process during execution</a:t>
            </a:r>
          </a:p>
          <a:p>
            <a:r>
              <a:rPr lang="en-US" altLang="zh-TW" dirty="0" smtClean="0"/>
              <a:t>Observe</a:t>
            </a:r>
          </a:p>
          <a:p>
            <a:pPr lvl="1"/>
            <a:r>
              <a:rPr lang="en-US" altLang="zh-TW" dirty="0"/>
              <a:t>r</a:t>
            </a:r>
            <a:r>
              <a:rPr lang="en-US" altLang="zh-TW" dirty="0" smtClean="0"/>
              <a:t>egisters, memory contents, …, etc.</a:t>
            </a:r>
          </a:p>
          <a:p>
            <a:pPr lvl="1"/>
            <a:endParaRPr lang="en-US" altLang="zh-TW" dirty="0"/>
          </a:p>
          <a:p>
            <a:r>
              <a:rPr lang="en-US" altLang="zh-TW" i="1" dirty="0" smtClean="0"/>
              <a:t>If you will analysis a malware, it should run in a VM.</a:t>
            </a:r>
            <a:endParaRPr lang="zh-TW" altLang="en-US" i="1" dirty="0"/>
          </a:p>
        </p:txBody>
      </p:sp>
    </p:spTree>
    <p:extLst>
      <p:ext uri="{BB962C8B-B14F-4D97-AF65-F5344CB8AC3E}">
        <p14:creationId xmlns:p14="http://schemas.microsoft.com/office/powerpoint/2010/main" val="11418082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Stack frame</a:t>
            </a:r>
            <a:endParaRPr lang="zh-TW" altLang="en-US" dirty="0"/>
          </a:p>
        </p:txBody>
      </p:sp>
      <p:pic>
        <p:nvPicPr>
          <p:cNvPr id="1026" name="Picture 2" descr="http://www.backerstreet.com/red/StackFrames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95"/>
          <a:stretch/>
        </p:blipFill>
        <p:spPr bwMode="auto">
          <a:xfrm>
            <a:off x="5244027" y="264406"/>
            <a:ext cx="6586949" cy="6363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838201" y="1448317"/>
            <a:ext cx="44939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err="1"/>
              <a:t>i</a:t>
            </a:r>
            <a:r>
              <a:rPr lang="en-US" altLang="zh-TW" sz="2400" dirty="0" err="1" smtClean="0"/>
              <a:t>nt</a:t>
            </a:r>
            <a:r>
              <a:rPr lang="en-US" altLang="zh-TW" sz="2400" dirty="0" smtClean="0"/>
              <a:t> main(){</a:t>
            </a:r>
          </a:p>
          <a:p>
            <a:r>
              <a:rPr lang="en-US" altLang="zh-TW" sz="2400" dirty="0"/>
              <a:t> </a:t>
            </a:r>
            <a:r>
              <a:rPr lang="en-US" altLang="zh-TW" sz="2400" dirty="0" smtClean="0"/>
              <a:t> f1();</a:t>
            </a:r>
          </a:p>
          <a:p>
            <a:r>
              <a:rPr lang="en-US" altLang="zh-TW" sz="2400" dirty="0"/>
              <a:t> </a:t>
            </a:r>
            <a:r>
              <a:rPr lang="en-US" altLang="zh-TW" sz="2400" dirty="0" smtClean="0"/>
              <a:t> return 0;</a:t>
            </a:r>
          </a:p>
          <a:p>
            <a:r>
              <a:rPr lang="en-US" altLang="zh-TW" sz="2400" dirty="0" smtClean="0"/>
              <a:t>}</a:t>
            </a:r>
          </a:p>
          <a:p>
            <a:endParaRPr lang="en-US" altLang="zh-TW" sz="2400" dirty="0"/>
          </a:p>
          <a:p>
            <a:r>
              <a:rPr lang="en-US" altLang="zh-TW" sz="2400" dirty="0" smtClean="0"/>
              <a:t>void f1(){</a:t>
            </a:r>
          </a:p>
          <a:p>
            <a:r>
              <a:rPr lang="en-US" altLang="zh-TW" sz="2400" dirty="0"/>
              <a:t> </a:t>
            </a:r>
            <a:r>
              <a:rPr lang="en-US" altLang="zh-TW" sz="2400" dirty="0" err="1" smtClean="0"/>
              <a:t>int</a:t>
            </a:r>
            <a:r>
              <a:rPr lang="en-US" altLang="zh-TW" sz="2400" dirty="0" smtClean="0"/>
              <a:t> v1,v2;</a:t>
            </a:r>
          </a:p>
          <a:p>
            <a:r>
              <a:rPr lang="en-US" altLang="zh-TW" sz="2400" dirty="0"/>
              <a:t> </a:t>
            </a:r>
            <a:r>
              <a:rPr lang="en-US" altLang="zh-TW" sz="2400" dirty="0" smtClean="0"/>
              <a:t>f2(v1,v2,100);</a:t>
            </a:r>
          </a:p>
          <a:p>
            <a:r>
              <a:rPr lang="en-US" altLang="zh-TW" sz="2400" dirty="0" smtClean="0"/>
              <a:t>}</a:t>
            </a:r>
          </a:p>
          <a:p>
            <a:endParaRPr lang="en-US" altLang="zh-TW" sz="2400" dirty="0"/>
          </a:p>
          <a:p>
            <a:r>
              <a:rPr lang="en-US" altLang="zh-TW" sz="2400" dirty="0"/>
              <a:t>v</a:t>
            </a:r>
            <a:r>
              <a:rPr lang="en-US" altLang="zh-TW" sz="2400" dirty="0" smtClean="0"/>
              <a:t>oid f2(</a:t>
            </a:r>
            <a:r>
              <a:rPr lang="en-US" altLang="zh-TW" sz="2400" dirty="0" err="1" smtClean="0"/>
              <a:t>int</a:t>
            </a:r>
            <a:r>
              <a:rPr lang="en-US" altLang="zh-TW" sz="2400" dirty="0" smtClean="0"/>
              <a:t> a1,int a2, </a:t>
            </a:r>
            <a:r>
              <a:rPr lang="en-US" altLang="zh-TW" sz="2400" dirty="0" err="1" smtClean="0"/>
              <a:t>int</a:t>
            </a:r>
            <a:r>
              <a:rPr lang="en-US" altLang="zh-TW" sz="2400" dirty="0" smtClean="0"/>
              <a:t> a3){</a:t>
            </a:r>
          </a:p>
          <a:p>
            <a:r>
              <a:rPr lang="en-US" altLang="zh-TW" sz="2400" dirty="0" smtClean="0"/>
              <a:t>  </a:t>
            </a:r>
            <a:r>
              <a:rPr lang="en-US" altLang="zh-TW" sz="2400" dirty="0" err="1" smtClean="0"/>
              <a:t>printf</a:t>
            </a:r>
            <a:r>
              <a:rPr lang="en-US" altLang="zh-TW" sz="2400" dirty="0" smtClean="0"/>
              <a:t>(“%d\</a:t>
            </a:r>
            <a:r>
              <a:rPr lang="en-US" altLang="zh-TW" sz="2400" dirty="0" err="1" smtClean="0"/>
              <a:t>n%d</a:t>
            </a:r>
            <a:r>
              <a:rPr lang="en-US" altLang="zh-TW" sz="2400" dirty="0" smtClean="0"/>
              <a:t>\n%d”.a1,a2,a3);</a:t>
            </a:r>
          </a:p>
          <a:p>
            <a:r>
              <a:rPr lang="en-US" altLang="zh-TW" sz="2400" dirty="0"/>
              <a:t>}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811817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Virtual memory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2457" y="1494913"/>
            <a:ext cx="8087086" cy="4979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664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Breakpoint detail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 0804867f &lt;main&gt;:</a:t>
            </a:r>
          </a:p>
          <a:p>
            <a:r>
              <a:rPr lang="en-US" altLang="zh-TW" dirty="0" smtClean="0"/>
              <a:t> 804867f:		55			push   %</a:t>
            </a:r>
            <a:r>
              <a:rPr lang="en-US" altLang="zh-TW" dirty="0" err="1" smtClean="0"/>
              <a:t>ebp</a:t>
            </a:r>
            <a:endParaRPr lang="en-US" altLang="zh-TW" dirty="0" smtClean="0"/>
          </a:p>
          <a:p>
            <a:r>
              <a:rPr lang="en-US" altLang="zh-TW" dirty="0" smtClean="0"/>
              <a:t> 8048680:		89 e5			</a:t>
            </a:r>
            <a:r>
              <a:rPr lang="en-US" altLang="zh-TW" dirty="0" err="1" smtClean="0"/>
              <a:t>mov</a:t>
            </a:r>
            <a:r>
              <a:rPr lang="en-US" altLang="zh-TW" dirty="0" smtClean="0"/>
              <a:t>    %</a:t>
            </a:r>
            <a:r>
              <a:rPr lang="en-US" altLang="zh-TW" dirty="0" err="1" smtClean="0"/>
              <a:t>esp</a:t>
            </a:r>
            <a:r>
              <a:rPr lang="en-US" altLang="zh-TW" dirty="0" smtClean="0"/>
              <a:t>,%</a:t>
            </a:r>
            <a:r>
              <a:rPr lang="en-US" altLang="zh-TW" dirty="0" err="1" smtClean="0"/>
              <a:t>ebp</a:t>
            </a:r>
            <a:endParaRPr lang="en-US" altLang="zh-TW" dirty="0" smtClean="0"/>
          </a:p>
          <a:p>
            <a:r>
              <a:rPr lang="en-US" altLang="zh-TW" dirty="0" smtClean="0"/>
              <a:t> 8048682:		83 e4 f0		and    $0xfffffff0,%esp &lt;= </a:t>
            </a:r>
            <a:r>
              <a:rPr lang="en-US" altLang="zh-TW" dirty="0" err="1" smtClean="0"/>
              <a:t>bp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=====================================================</a:t>
            </a:r>
            <a:endParaRPr lang="en-US" altLang="zh-TW" dirty="0"/>
          </a:p>
          <a:p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8048682:		cc			</a:t>
            </a:r>
            <a:r>
              <a:rPr lang="en-US" altLang="zh-TW" dirty="0" err="1" smtClean="0">
                <a:solidFill>
                  <a:srgbClr val="FF0000"/>
                </a:solidFill>
              </a:rPr>
              <a:t>int</a:t>
            </a:r>
            <a:r>
              <a:rPr lang="en-US" altLang="zh-TW" dirty="0" smtClean="0">
                <a:solidFill>
                  <a:srgbClr val="FF0000"/>
                </a:solidFill>
              </a:rPr>
              <a:t> 3</a:t>
            </a:r>
          </a:p>
          <a:p>
            <a:r>
              <a:rPr lang="en-US" altLang="zh-TW" dirty="0"/>
              <a:t> </a:t>
            </a:r>
            <a:r>
              <a:rPr lang="en-US" altLang="zh-TW" dirty="0" smtClean="0"/>
              <a:t>8048683:		e4 f0			???????????</a:t>
            </a:r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352508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Anti-debugger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</a:t>
            </a:r>
            <a:r>
              <a:rPr lang="en-US" altLang="zh-TW" dirty="0" smtClean="0"/>
              <a:t>helling</a:t>
            </a:r>
          </a:p>
          <a:p>
            <a:r>
              <a:rPr lang="en-US" altLang="zh-TW" dirty="0" err="1" smtClean="0"/>
              <a:t>IsDebuggerPresent</a:t>
            </a:r>
            <a:endParaRPr lang="en-US" altLang="zh-TW" dirty="0" smtClean="0"/>
          </a:p>
          <a:p>
            <a:r>
              <a:rPr lang="en-US" altLang="zh-TW" dirty="0" smtClean="0"/>
              <a:t>signal</a:t>
            </a:r>
          </a:p>
          <a:p>
            <a:r>
              <a:rPr lang="en-US" altLang="zh-TW" dirty="0" err="1" smtClean="0"/>
              <a:t>ptrace</a:t>
            </a:r>
            <a:r>
              <a:rPr lang="en-US" altLang="zh-TW" dirty="0" smtClean="0"/>
              <a:t>(PTRACE_TRACEME, 0, 1, 0)</a:t>
            </a:r>
          </a:p>
        </p:txBody>
      </p:sp>
      <p:pic>
        <p:nvPicPr>
          <p:cNvPr id="2052" name="Picture 4" descr="http://www.proteansec.com/wp-content/uploads/img/021513_0137_Crackingthe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421" y="1211215"/>
            <a:ext cx="5116379" cy="4451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5372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http://en.wikipedia.org/wiki/Dynamic_program_analysis</a:t>
            </a:r>
          </a:p>
          <a:p>
            <a:r>
              <a:rPr lang="en-US" altLang="zh-TW" dirty="0" smtClean="0">
                <a:hlinkClick r:id="rId2"/>
              </a:rPr>
              <a:t>http</a:t>
            </a:r>
            <a:r>
              <a:rPr lang="en-US" altLang="zh-TW" dirty="0">
                <a:hlinkClick r:id="rId2"/>
              </a:rPr>
              <a:t>://</a:t>
            </a:r>
            <a:r>
              <a:rPr lang="en-US" altLang="zh-TW" dirty="0" smtClean="0">
                <a:hlinkClick r:id="rId2"/>
              </a:rPr>
              <a:t>repo.hackerzvoice.net/depot_ouah/linux-anti-debugging.txt</a:t>
            </a:r>
            <a:endParaRPr lang="en-US" altLang="zh-TW" dirty="0" smtClean="0"/>
          </a:p>
          <a:p>
            <a:r>
              <a:rPr lang="en-US" altLang="zh-TW" dirty="0">
                <a:hlinkClick r:id="rId3"/>
              </a:rPr>
              <a:t>https://</a:t>
            </a:r>
            <a:r>
              <a:rPr lang="en-US" altLang="zh-TW" dirty="0" smtClean="0">
                <a:hlinkClick r:id="rId3"/>
              </a:rPr>
              <a:t>github.com/hellogcc/100-gdb-tips/tree/master/src</a:t>
            </a:r>
            <a:endParaRPr lang="en-US" altLang="zh-TW" dirty="0" smtClean="0"/>
          </a:p>
          <a:p>
            <a:r>
              <a:rPr lang="en-US" altLang="zh-TW" dirty="0">
                <a:hlinkClick r:id="rId4"/>
              </a:rPr>
              <a:t>http://www.cs.fsu.edu/~</a:t>
            </a:r>
            <a:r>
              <a:rPr lang="en-US" altLang="zh-TW" dirty="0" smtClean="0">
                <a:hlinkClick r:id="rId4"/>
              </a:rPr>
              <a:t>redwood/OffensiveComputerSecurity/reversing/FSU_Reversing.pdf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756540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0x512641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39186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TW" sz="34400" dirty="0" smtClean="0"/>
              <a:t>Q&amp;A</a:t>
            </a:r>
            <a:endParaRPr lang="zh-TW" altLang="en-US" sz="34400" dirty="0"/>
          </a:p>
        </p:txBody>
      </p:sp>
    </p:spTree>
    <p:extLst>
      <p:ext uri="{BB962C8B-B14F-4D97-AF65-F5344CB8AC3E}">
        <p14:creationId xmlns:p14="http://schemas.microsoft.com/office/powerpoint/2010/main" val="1389363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</a:t>
            </a:r>
            <a:r>
              <a:rPr lang="en-US" altLang="zh-TW" dirty="0" smtClean="0"/>
              <a:t>ros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O</a:t>
            </a:r>
            <a:r>
              <a:rPr lang="en-US" altLang="zh-TW" dirty="0" smtClean="0"/>
              <a:t>bserve the status of process during executing.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Control the flow of process arbitrarily.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Overcome the shell or obscure code.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Find the problem happened in library.</a:t>
            </a:r>
          </a:p>
        </p:txBody>
      </p:sp>
    </p:spTree>
    <p:extLst>
      <p:ext uri="{BB962C8B-B14F-4D97-AF65-F5344CB8AC3E}">
        <p14:creationId xmlns:p14="http://schemas.microsoft.com/office/powerpoint/2010/main" val="1219952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Influence the real program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C</a:t>
            </a:r>
            <a:r>
              <a:rPr lang="en-US" altLang="zh-TW" dirty="0" smtClean="0"/>
              <a:t>ode coverage depends on input data.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Need an environment for executing program.</a:t>
            </a:r>
          </a:p>
        </p:txBody>
      </p:sp>
    </p:spTree>
    <p:extLst>
      <p:ext uri="{BB962C8B-B14F-4D97-AF65-F5344CB8AC3E}">
        <p14:creationId xmlns:p14="http://schemas.microsoft.com/office/powerpoint/2010/main" val="332004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ltrace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It intercepts and records the dynamic library calls which are called by the executed process and the signals which are received by that process</a:t>
            </a:r>
            <a:endParaRPr lang="en-US" altLang="zh-TW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581" y="3349128"/>
            <a:ext cx="11282837" cy="2519363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634" y="3148461"/>
            <a:ext cx="11532730" cy="3709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978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strace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It intercepts and records the system calls which are called by a process and the signals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70" y="2983622"/>
            <a:ext cx="11995059" cy="3193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764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Other tools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Process monitor (windows)</a:t>
            </a:r>
          </a:p>
          <a:p>
            <a:r>
              <a:rPr lang="en-US" altLang="zh-TW" dirty="0" smtClean="0"/>
              <a:t>Process explorer</a:t>
            </a:r>
            <a:r>
              <a:rPr lang="en-US" altLang="zh-TW" dirty="0"/>
              <a:t> (windows</a:t>
            </a:r>
            <a:r>
              <a:rPr lang="en-US" altLang="zh-TW" dirty="0" smtClean="0"/>
              <a:t>)</a:t>
            </a:r>
          </a:p>
          <a:p>
            <a:r>
              <a:rPr lang="en-US" altLang="zh-TW" dirty="0" err="1"/>
              <a:t>v</a:t>
            </a:r>
            <a:r>
              <a:rPr lang="en-US" altLang="zh-TW" dirty="0" err="1" smtClean="0"/>
              <a:t>algrind</a:t>
            </a:r>
            <a:endParaRPr lang="en-US" altLang="zh-TW" dirty="0" smtClean="0"/>
          </a:p>
          <a:p>
            <a:pPr lvl="1"/>
            <a:r>
              <a:rPr lang="en-US" altLang="zh-TW" dirty="0"/>
              <a:t>http://zh.wikipedia.org/wiki/Valgrind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2404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Scenario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“/home/xxx/flag” not found.</a:t>
            </a:r>
          </a:p>
          <a:p>
            <a:r>
              <a:rPr lang="en-US" altLang="zh-TW" dirty="0" smtClean="0"/>
              <a:t>We don’t know which port the program bind.</a:t>
            </a: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r="29096"/>
          <a:stretch/>
        </p:blipFill>
        <p:spPr>
          <a:xfrm>
            <a:off x="110572" y="3632509"/>
            <a:ext cx="11970856" cy="187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782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Your turn…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http://secprog.cs.nctu.edu.tw/files/phantom</a:t>
            </a:r>
          </a:p>
          <a:p>
            <a:r>
              <a:rPr lang="en-US" altLang="zh-TW" dirty="0" smtClean="0"/>
              <a:t>Try to get the flag :p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7712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4171</TotalTime>
  <Words>655</Words>
  <Application>Microsoft Office PowerPoint</Application>
  <PresentationFormat>寬螢幕</PresentationFormat>
  <Paragraphs>142</Paragraphs>
  <Slides>25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0" baseType="lpstr">
      <vt:lpstr>新細明體</vt:lpstr>
      <vt:lpstr>Arial</vt:lpstr>
      <vt:lpstr>Calibri</vt:lpstr>
      <vt:lpstr>Calibri Light</vt:lpstr>
      <vt:lpstr>Office 佈景主題</vt:lpstr>
      <vt:lpstr>Dynamic Analysis</vt:lpstr>
      <vt:lpstr>What is it?</vt:lpstr>
      <vt:lpstr>Pros</vt:lpstr>
      <vt:lpstr>Cons</vt:lpstr>
      <vt:lpstr>ltrace</vt:lpstr>
      <vt:lpstr>strace</vt:lpstr>
      <vt:lpstr>Other tools</vt:lpstr>
      <vt:lpstr>Scenario </vt:lpstr>
      <vt:lpstr>Your turn…</vt:lpstr>
      <vt:lpstr>Debugger</vt:lpstr>
      <vt:lpstr>Debugger (cont.)</vt:lpstr>
      <vt:lpstr>gdb - set breakpoints</vt:lpstr>
      <vt:lpstr>gdb - control process</vt:lpstr>
      <vt:lpstr>gdb - Dump memory</vt:lpstr>
      <vt:lpstr>gdb - modify something</vt:lpstr>
      <vt:lpstr>gdb - information</vt:lpstr>
      <vt:lpstr>gdb - others</vt:lpstr>
      <vt:lpstr>Demo hw0 - magic</vt:lpstr>
      <vt:lpstr>PowerPoint 簡報</vt:lpstr>
      <vt:lpstr>Stack frame</vt:lpstr>
      <vt:lpstr>Virtual memory</vt:lpstr>
      <vt:lpstr>Breakpoint detail</vt:lpstr>
      <vt:lpstr>Anti-debugger</vt:lpstr>
      <vt:lpstr>Reference</vt:lpstr>
      <vt:lpstr>0x512641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Analysis</dc:title>
  <dc:creator>dada</dc:creator>
  <cp:lastModifiedBy>dada</cp:lastModifiedBy>
  <cp:revision>85</cp:revision>
  <dcterms:created xsi:type="dcterms:W3CDTF">2014-09-26T15:02:16Z</dcterms:created>
  <dcterms:modified xsi:type="dcterms:W3CDTF">2014-09-30T09:27:11Z</dcterms:modified>
</cp:coreProperties>
</file>